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97" r:id="rId5"/>
    <p:sldId id="285" r:id="rId6"/>
    <p:sldId id="292" r:id="rId7"/>
    <p:sldId id="290" r:id="rId8"/>
    <p:sldId id="296" r:id="rId9"/>
    <p:sldId id="298" r:id="rId10"/>
    <p:sldId id="27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5" autoAdjust="0"/>
    <p:restoredTop sz="92895" autoAdjust="0"/>
  </p:normalViewPr>
  <p:slideViewPr>
    <p:cSldViewPr>
      <p:cViewPr varScale="1">
        <p:scale>
          <a:sx n="108" d="100"/>
          <a:sy n="108" d="100"/>
        </p:scale>
        <p:origin x="-202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140968"/>
            <a:ext cx="7480448" cy="1422137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«Красив в строю-силен в бою»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7647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КЛУБ 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764704"/>
            <a:ext cx="1431802" cy="17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454247" y="4900274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Тематическое направление: </a:t>
            </a:r>
            <a:r>
              <a:rPr lang="ru-RU" alt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Активный Нижний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Итоговая презентация проекта городского конкурса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социальных проектов «Открытый Нижний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2022 г.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3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907704" y="5881352"/>
            <a:ext cx="5637010" cy="882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-22791" y="1048591"/>
            <a:ext cx="9144000" cy="690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77829" y="2708920"/>
            <a:ext cx="8316416" cy="587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2957" y="2420888"/>
            <a:ext cx="8406503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8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8247" y="1772817"/>
            <a:ext cx="8780797" cy="1522403"/>
          </a:xfrm>
        </p:spPr>
        <p:txBody>
          <a:bodyPr>
            <a:noAutofit/>
          </a:bodyPr>
          <a:lstStyle/>
          <a:p>
            <a:pPr lvl="0"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адаптации у детей с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слуха сопряжен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значительными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трудностями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403920" y="917105"/>
            <a:ext cx="8780797" cy="855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  <a:p>
            <a:pPr algn="ctr"/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4"/>
            <a:ext cx="4218577" cy="279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158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612445"/>
            <a:ext cx="8892480" cy="1422137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Патриотическое </a:t>
            </a:r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воспитание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как </a:t>
            </a:r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средство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социальной адаптации подростков позволяет</a:t>
            </a:r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: 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-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включить </a:t>
            </a:r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подростков в активную деятельность; 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- предоставить более широкую возможность для общения; </a:t>
            </a:r>
          </a:p>
          <a:p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- научить выстраиванию коммуникации, социальному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взаимодействию.</a:t>
            </a:r>
            <a:endParaRPr lang="ru-RU" sz="24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294" y="3774424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9709" y="3774424"/>
            <a:ext cx="374441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21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8062806" cy="1422137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с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оциальная адаптация подростков с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нарушением слуха, обучающихся в ГКОУ «Школа-интернат № 65» </a:t>
            </a:r>
            <a:endParaRPr lang="ru-RU" sz="2000" b="1" i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(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для слабослышащих и позднооглохших детей)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г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. Нижнего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Новгорода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92442" y="1988840"/>
            <a:ext cx="2470485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502117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подростков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нарушением слуха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элементам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начальной военной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подготовки.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Социальная адаптация подростков с нарушением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слуха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694" y="3551171"/>
            <a:ext cx="3925990" cy="294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6332" y="3551172"/>
            <a:ext cx="3925989" cy="294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03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6948" y="908720"/>
            <a:ext cx="6287300" cy="868241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проекта</a:t>
            </a:r>
            <a:endParaRPr lang="ru-RU" sz="2800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Военно-спортивная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Десантное многоборье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Обучающее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занятие </a:t>
            </a:r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Оказание первой помощи пострадавшему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652290" cy="273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655158" cy="2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566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8062806" cy="86824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 результаты проекта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проведенных мероприятия – 2.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	Число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 13-17 лет с нарушением слуха, принявших участие в мероприятиях, -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человека.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Число подростков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волонтеров военно-патриотического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клуба «Хочу стать десантником», принявших участие в мероприятиях, -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1892" y="2996952"/>
            <a:ext cx="8078295" cy="853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89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0582"/>
            <a:ext cx="9032317" cy="868241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расходования субсидии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1892" y="2996952"/>
            <a:ext cx="8078295" cy="853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331893" y="1340768"/>
            <a:ext cx="5392236" cy="868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интерактивный лазерный тир</a:t>
            </a:r>
          </a:p>
          <a:p>
            <a:pPr>
              <a:spcBef>
                <a:spcPts val="3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пистолеты к лазерному тиру </a:t>
            </a:r>
          </a:p>
          <a:p>
            <a:pPr>
              <a:spcBef>
                <a:spcPts val="3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складные носилки - 4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>
              <a:spcBef>
                <a:spcPts val="3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метательные ножи - 12 шт. </a:t>
            </a:r>
          </a:p>
          <a:p>
            <a:pPr>
              <a:spcBef>
                <a:spcPts val="3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тренажер - манекен взрослого пострадавшего</a:t>
            </a:r>
          </a:p>
          <a:p>
            <a:pPr>
              <a:spcBef>
                <a:spcPts val="3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тельняшки с коротким рукавом - 30 шт.</a:t>
            </a:r>
          </a:p>
          <a:p>
            <a:pPr>
              <a:spcBef>
                <a:spcPts val="3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канат, сигнальные </a:t>
            </a:r>
          </a:p>
          <a:p>
            <a:pPr>
              <a:spcBef>
                <a:spcPts val="300"/>
              </a:spcBef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лажки, сигнальная </a:t>
            </a:r>
          </a:p>
          <a:p>
            <a:pPr>
              <a:spcBef>
                <a:spcPts val="300"/>
              </a:spcBef>
            </a:pP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лента. </a:t>
            </a:r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0213" y="1340768"/>
            <a:ext cx="1810315" cy="135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7300" y="1356842"/>
            <a:ext cx="1789382" cy="134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1775" y="2700478"/>
            <a:ext cx="1738506" cy="130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6023" y="2700478"/>
            <a:ext cx="1740659" cy="130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0213" y="4005064"/>
            <a:ext cx="1654247" cy="124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6024" y="4005064"/>
            <a:ext cx="1740658" cy="124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5891" y="5246430"/>
            <a:ext cx="1707667" cy="128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9585" y="5246431"/>
            <a:ext cx="1707097" cy="128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7134" y="5247646"/>
            <a:ext cx="1704641" cy="128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75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5966" y="764704"/>
            <a:ext cx="8348749" cy="868241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собственных средств приобретены</a:t>
            </a:r>
          </a:p>
          <a:p>
            <a:pPr algn="just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- 30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общевойсковых защитных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комплектов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(ОЗК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- 30 противогазов</a:t>
            </a:r>
          </a:p>
          <a:p>
            <a:pPr algn="just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1892" y="2996952"/>
            <a:ext cx="8078295" cy="853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0145" y="1412776"/>
            <a:ext cx="2520280" cy="336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9732" y="3095974"/>
            <a:ext cx="2557711" cy="340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095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348749" cy="868241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проекта и дальнейшее развитие 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проведения военно-спортивной игры было организовано социальное взаимодействие, налаживание дружеских отношений между воспитанниками клуба «Хочу стать десантником» и подростками с нарушением слуха из ГКОУ «Школа-интернат № 65», принявшими участие в мероприятиях. </a:t>
            </a:r>
          </a:p>
          <a:p>
            <a:pPr algn="just"/>
            <a:r>
              <a:rPr lang="ru-RU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материально-технической базы Нижегородской региональной общественной организации «Военно-патриотический  клуб «Хочу стать десантником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позволило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в ноябре 2022 года 14 обучающих занятий по основам начальной военной подготовки в 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№72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для 171 подростка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мероприятия выходного дня в Центре военно-патриотического воспитания г. Нижнего 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Новгорода для 60 детей. </a:t>
            </a: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оборудование будет использовано в дальнейшем для проведения обучающих занятий по основам начальной военной подготовки и ОБЖ во многих других образовательных учреждениях города Нижнего Новгорода.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47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000" dirty="0">
                <a:latin typeface="Times New Roman" pitchFamily="18" charset="0"/>
              </a:rPr>
              <a:t>НИЖЕГОРОДСКАЯ РЕГИОНАЛЬНАЯ ОБЩЕСТВЕННАЯ ОРГАНИЗАЦИЯ «ВОЕННО-ПАТРИОТИЧЕСКИЙ </a:t>
            </a:r>
            <a:r>
              <a:rPr lang="ru-RU" altLang="ru-RU" sz="1000" dirty="0" smtClean="0">
                <a:latin typeface="Times New Roman" pitchFamily="18" charset="0"/>
              </a:rPr>
              <a:t>КЛУБ</a:t>
            </a:r>
          </a:p>
          <a:p>
            <a:pPr algn="ctr">
              <a:spcBef>
                <a:spcPct val="0"/>
              </a:spcBef>
            </a:pPr>
            <a:r>
              <a:rPr lang="ru-RU" altLang="ru-RU" sz="1000" dirty="0" smtClean="0">
                <a:latin typeface="Times New Roman" pitchFamily="18" charset="0"/>
              </a:rPr>
              <a:t> </a:t>
            </a:r>
            <a:r>
              <a:rPr lang="ru-RU" altLang="ru-RU" sz="1000" dirty="0">
                <a:latin typeface="Times New Roman" pitchFamily="18" charset="0"/>
              </a:rPr>
              <a:t>«ХОЧУ СТАТЬ ДЕСАНТНИКОМ»</a:t>
            </a:r>
          </a:p>
        </p:txBody>
      </p:sp>
      <p:pic>
        <p:nvPicPr>
          <p:cNvPr id="5" name="Picture 7" descr="C:\Users\user\Desktop\Визитки\Шеврон ХС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0472"/>
            <a:ext cx="715901" cy="87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412032" y="4459215"/>
            <a:ext cx="6624736" cy="1422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1892" y="2996952"/>
            <a:ext cx="8078295" cy="853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63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1091</TotalTime>
  <Words>442</Words>
  <Application>Microsoft Office PowerPoint</Application>
  <PresentationFormat>Экран (4:3)</PresentationFormat>
  <Paragraphs>65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Ангелы с небес</dc:title>
  <dc:creator>user</dc:creator>
  <cp:lastModifiedBy>kosorotikova</cp:lastModifiedBy>
  <cp:revision>104</cp:revision>
  <dcterms:created xsi:type="dcterms:W3CDTF">2021-10-05T08:02:40Z</dcterms:created>
  <dcterms:modified xsi:type="dcterms:W3CDTF">2022-12-13T07:52:41Z</dcterms:modified>
</cp:coreProperties>
</file>